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65" autoAdjust="0"/>
  </p:normalViewPr>
  <p:slideViewPr>
    <p:cSldViewPr snapToGrid="0">
      <p:cViewPr varScale="1">
        <p:scale>
          <a:sx n="63" d="100"/>
          <a:sy n="63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4156-1791-4AAF-8082-E10C79058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362B0-CFB9-407E-9B41-50DE95225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2F6ED-DF86-4755-8EDE-AE7338B1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2E55F-3CC4-4471-A6F5-30334438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D51BC-3C8D-4B00-A575-39D4DDBAE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20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E3BC-3E8C-48CD-8A10-792F44C7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A3959-CBE2-4629-A6F3-4692F92EF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0AC42-22F1-4C61-8B1F-881569A0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A8220-9E1E-49D2-875D-1B8096064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3FA8C-4C84-4E80-B242-CC2D6265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2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76D22-A7BF-4BB3-9538-D35D75DDB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675D3-C34F-472B-B2AB-08D928F45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46B09-8C9A-449C-900D-9C61DDAA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49195-A269-4E55-8006-ACBC58F7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073E7-7C65-4449-B2D2-A9A80878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7DCF-C2E2-4FC0-B3E4-D50C828A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85D45-8569-489B-92D5-3AE8D9B0E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71818-51CE-4E61-A0C6-10749AE8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0978A-C9B9-48F5-B808-2D2346CE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2BEEA-062D-48EC-ACEF-A6A46212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04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59B7-5968-4736-8F45-96E1CF43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C7877-55F5-4E51-9718-43BEC4E6E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A8E6-CDF6-4CC4-9F13-244DB45D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A4C6D-DE61-4609-8C0F-80AE617B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BBA57-BC64-41CD-A8C5-ED98B386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3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57F0A-7511-4BEC-8F08-2DDEF3C8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B1CDA-8C3B-4752-A9B5-B25FC6865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D0D83-3B7B-4823-B879-149A4B8B3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C89CA-45C5-41C3-92E3-1353057F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6E330-0CDB-4C94-9311-566FEB86E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D0235-DFFD-4F9C-8D47-AF2C0AB2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1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514-E615-4E02-BB0D-8F958E837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7F4E0-2BA7-4805-A71F-1801C4C16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5FE26-7833-4020-B052-E3F845BB5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3410A-39B1-4018-874B-791C60AE0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31EF8D-7A13-46C8-861A-AE0C1BF5E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10295-A882-4C0F-8F27-2926E09D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90133-30C6-4036-A4B4-32AF422A5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62C8F-F9D6-45AE-9B3C-C5628066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2AAB-F382-4BA2-99E1-80ECA391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ACD4A-3F8C-45FA-A62F-9672F79B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705C2-4AFB-4430-A5B3-6295E515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F9DF3-97C1-431B-BE97-DCA7BCBD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C27F3-9943-4E6D-B12C-4258CABD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A3D8F9-6B63-4EE0-A7CC-1C32B3693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26218-6099-429F-BA0F-49BBF863E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9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A3D8-E1ED-4D72-8B5F-017F3D54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6AB3B-EDE6-4312-9CCB-7D3518F59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44F44-C7A6-4516-A056-37DDC17CE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1BAB1-8BC1-401C-9AE0-DDE0DED3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23F5D-0E5E-4E31-B600-F1F7E898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8C463-B28D-4F9C-8AFF-04541BFF9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6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3386-7C9F-4AA5-AFFE-10B0C3F1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62C26-4ACB-46C3-AF4F-C95C42AAE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F8CC7-4A1F-4927-90CC-E9A81FAA0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1CE40-4B8B-4906-B261-9995540B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146F-6EB0-4708-B628-848B3AC9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7B7A4-682E-4474-9A2D-FED2A361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4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449AA-F993-4415-A4E6-5B09F470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D5D26-0E73-4AFB-BBBA-709F3146E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175EA-4828-487D-B2A3-6792FE811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51DAD-BD80-4E42-87D8-A5565EC48C7F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44400-0798-4AB4-A44A-031305B44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2B8F-8AA6-4DD3-BF89-C8521699E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EC1BE-566C-49BB-9444-AB14ACC1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90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1CD6-89B8-4346-BEA5-34CBA1A32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49885"/>
            <a:ext cx="10515600" cy="182943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 to Raspberry PI</a:t>
            </a:r>
            <a:br>
              <a:rPr lang="en-US" dirty="0"/>
            </a:br>
            <a:r>
              <a:rPr lang="en-US" sz="3100" dirty="0"/>
              <a:t>CSE360-Computer Interfacing</a:t>
            </a:r>
            <a:br>
              <a:rPr lang="en-US" sz="3100" dirty="0"/>
            </a:br>
            <a:r>
              <a:rPr lang="en-US" sz="3100" dirty="0"/>
              <a:t>BRAC University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6A6EE-8275-46F7-B67C-A31FEE6B7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179320"/>
            <a:ext cx="6248400" cy="4341720"/>
          </a:xfrm>
        </p:spPr>
      </p:pic>
    </p:spTree>
    <p:extLst>
      <p:ext uri="{BB962C8B-B14F-4D97-AF65-F5344CB8AC3E}">
        <p14:creationId xmlns:p14="http://schemas.microsoft.com/office/powerpoint/2010/main" val="276583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D62A-E8B7-435A-8951-48C8CBF5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Minecraft Game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21762-A1A0-4568-8715-87CAD1ECB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20" y="1323681"/>
            <a:ext cx="7894320" cy="51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61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D62A-E8B7-435A-8951-48C8CBF5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Motion Capture Security System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D5C18-D4DE-4F00-BEE3-6B7D35562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49" y="1231038"/>
            <a:ext cx="8248702" cy="52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7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D62A-E8B7-435A-8951-48C8CBF5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FM Radio Station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A01C4-782E-4871-9F13-5C4704543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96675"/>
            <a:ext cx="8625840" cy="540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2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D62A-E8B7-435A-8951-48C8CBF5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Weather Station with Raspberry 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8DD78-74E9-4A6B-93C8-1EF4F26FB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50" y="1236228"/>
            <a:ext cx="8859299" cy="51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2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D62A-E8B7-435A-8951-48C8CBF5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Raspberry 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B6843-3FD5-4059-B66D-D81B5263E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00" y="1047417"/>
            <a:ext cx="7453800" cy="50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FAE2EF-33E1-4F5A-ABA2-E653FB2F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74" y="114252"/>
            <a:ext cx="9070257" cy="669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AD3B3-D16C-40C0-9989-D6AFB8C43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5" y="29121"/>
            <a:ext cx="8613059" cy="63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CF050-7F2B-49AC-8DD1-BE0373AE5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91" y="323293"/>
            <a:ext cx="9129252" cy="624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0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5B6CF0-8FEC-4931-B101-0B770CEED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39441"/>
            <a:ext cx="8641079" cy="65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9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2449-E01B-4AB1-945E-EC680733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Applications of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C83A2-1798-47E6-9596-E46467356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Build a Full-Fledged Desktop Computer</a:t>
            </a:r>
            <a:endParaRPr lang="en-US" dirty="0"/>
          </a:p>
          <a:p>
            <a:r>
              <a:rPr lang="en-US" b="1" dirty="0"/>
              <a:t>Home Automation System</a:t>
            </a:r>
            <a:endParaRPr lang="en-US" dirty="0"/>
          </a:p>
          <a:p>
            <a:r>
              <a:rPr lang="en-US" b="1" dirty="0"/>
              <a:t>Build a Smart TV</a:t>
            </a:r>
            <a:endParaRPr lang="en-US" dirty="0"/>
          </a:p>
          <a:p>
            <a:r>
              <a:rPr lang="en-US" b="1" dirty="0"/>
              <a:t>Raspberry Pi </a:t>
            </a:r>
            <a:r>
              <a:rPr lang="en-US" b="1" dirty="0" err="1"/>
              <a:t>WiFi</a:t>
            </a:r>
            <a:r>
              <a:rPr lang="en-US" b="1" dirty="0"/>
              <a:t> Extender</a:t>
            </a:r>
            <a:endParaRPr lang="en-US" dirty="0"/>
          </a:p>
          <a:p>
            <a:r>
              <a:rPr lang="en-US" b="1" dirty="0"/>
              <a:t>Raspberry Pi Distance Sensor</a:t>
            </a:r>
            <a:endParaRPr lang="en-US" dirty="0"/>
          </a:p>
          <a:p>
            <a:r>
              <a:rPr lang="en-US" b="1" dirty="0"/>
              <a:t>Motion Capture Security System</a:t>
            </a:r>
            <a:endParaRPr lang="en-US" dirty="0"/>
          </a:p>
          <a:p>
            <a:r>
              <a:rPr lang="pt-BR" b="1" dirty="0"/>
              <a:t>Raspberry Pi NAS File Server</a:t>
            </a:r>
            <a:endParaRPr lang="pt-BR" dirty="0"/>
          </a:p>
          <a:p>
            <a:r>
              <a:rPr lang="en-US" b="1" dirty="0"/>
              <a:t>Minecraft Game Server</a:t>
            </a:r>
          </a:p>
          <a:p>
            <a:endParaRPr lang="en-US" sz="3200" dirty="0"/>
          </a:p>
          <a:p>
            <a:endParaRPr lang="en-US" sz="3600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99E00-C84B-4160-B656-CB75162C0D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Make a Pi Twitter Bot</a:t>
            </a:r>
            <a:endParaRPr lang="en-US" dirty="0"/>
          </a:p>
          <a:p>
            <a:r>
              <a:rPr lang="en-US" b="1" dirty="0"/>
              <a:t>Build a TOR router</a:t>
            </a:r>
            <a:endParaRPr lang="en-US" dirty="0"/>
          </a:p>
          <a:p>
            <a:r>
              <a:rPr lang="en-US" b="1" dirty="0"/>
              <a:t>Network Monitoring Tool</a:t>
            </a:r>
            <a:endParaRPr lang="en-US" dirty="0"/>
          </a:p>
          <a:p>
            <a:r>
              <a:rPr lang="en-US" b="1" dirty="0"/>
              <a:t>Raspberry Pi as a VPN server</a:t>
            </a:r>
            <a:endParaRPr lang="en-US" dirty="0"/>
          </a:p>
          <a:p>
            <a:r>
              <a:rPr lang="en-US" b="1" dirty="0"/>
              <a:t>Build An AI Assistant</a:t>
            </a:r>
          </a:p>
          <a:p>
            <a:r>
              <a:rPr lang="en-US" b="1" dirty="0"/>
              <a:t>Wireless Print Server</a:t>
            </a:r>
            <a:endParaRPr lang="en-US" dirty="0"/>
          </a:p>
          <a:p>
            <a:r>
              <a:rPr lang="en-US" b="1" dirty="0"/>
              <a:t>Weather Station with Raspberry Pi</a:t>
            </a:r>
          </a:p>
          <a:p>
            <a:r>
              <a:rPr lang="en-US" b="1" dirty="0"/>
              <a:t>FM Radio Station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26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D62A-E8B7-435A-8951-48C8CBF5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Build a Full-Fledged Desktop Computer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07D66-0BA7-4BD7-A146-15969A8C7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60" y="1337969"/>
            <a:ext cx="7924799" cy="51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D62A-E8B7-435A-8951-48C8CBF5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Home Automation System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65037-CA4D-41A5-B215-20BBDD32B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316" y="1385655"/>
            <a:ext cx="7491368" cy="49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54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104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Introduction to Raspberry PI CSE360-Computer Interfacing BRAC University</vt:lpstr>
      <vt:lpstr>Raspberry Pi</vt:lpstr>
      <vt:lpstr>PowerPoint Presentation</vt:lpstr>
      <vt:lpstr>PowerPoint Presentation</vt:lpstr>
      <vt:lpstr>PowerPoint Presentation</vt:lpstr>
      <vt:lpstr>PowerPoint Presentation</vt:lpstr>
      <vt:lpstr>Applications of Raspberry Pi</vt:lpstr>
      <vt:lpstr>Build a Full-Fledged Desktop Computer</vt:lpstr>
      <vt:lpstr>Home Automation System</vt:lpstr>
      <vt:lpstr>Minecraft Game Server</vt:lpstr>
      <vt:lpstr>Motion Capture Security System</vt:lpstr>
      <vt:lpstr>FM Radio Station</vt:lpstr>
      <vt:lpstr>Weather Station with Raspberry 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</dc:title>
  <dc:creator>Nazmus Sakeef</dc:creator>
  <cp:lastModifiedBy>Nazmus Sakeef</cp:lastModifiedBy>
  <cp:revision>24</cp:revision>
  <dcterms:created xsi:type="dcterms:W3CDTF">2020-06-16T10:31:33Z</dcterms:created>
  <dcterms:modified xsi:type="dcterms:W3CDTF">2020-06-16T11:03:04Z</dcterms:modified>
</cp:coreProperties>
</file>